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092AED0-BA75-40D2-87C2-DA4D65B3A804}">
  <a:tblStyle styleId="{A092AED0-BA75-40D2-87C2-DA4D65B3A8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0" y="-20"/>
          <a:ext cx="9144000" cy="5148270"/>
        </p:xfrm>
        <a:graphic>
          <a:graphicData uri="http://schemas.openxmlformats.org/drawingml/2006/table">
            <a:tbl>
              <a:tblPr>
                <a:noFill/>
                <a:tableStyleId>{A092AED0-BA75-40D2-87C2-DA4D65B3A804}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72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/>
                        <a:t>Title</a:t>
                      </a:r>
                      <a:endParaRPr sz="24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First Name Only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/>
                        <a:t>Problem or Question</a:t>
                      </a:r>
                      <a:endParaRPr sz="1500" b="1"/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●"/>
                      </a:pPr>
                      <a:r>
                        <a:rPr lang="en" sz="1300"/>
                        <a:t>Make sure that your font is 13pt or larger!</a:t>
                      </a:r>
                      <a:endParaRPr sz="1300"/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●"/>
                      </a:pPr>
                      <a:r>
                        <a:rPr lang="en" sz="1300"/>
                        <a:t>Please state the  research problem being addressed.</a:t>
                      </a:r>
                      <a:endParaRPr sz="1300"/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●"/>
                      </a:pPr>
                      <a:r>
                        <a:rPr lang="en" sz="1300"/>
                        <a:t>A leading core </a:t>
                      </a:r>
                      <a:endParaRPr sz="1300"/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graphic or visual is</a:t>
                      </a:r>
                      <a:endParaRPr sz="1300"/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encouraged, but not</a:t>
                      </a:r>
                      <a:endParaRPr sz="1300"/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required.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dk1"/>
                          </a:solidFill>
                        </a:rPr>
                        <a:t>Findings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It is advised that this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quadrant should primarily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be a graphic representation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of relevant data and results.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Text should be kept to a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minimum. This is too much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text.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5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dk1"/>
                          </a:solidFill>
                        </a:rPr>
                        <a:t>Framework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Please provide a succinct, bulleted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summary of the methodology/project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design.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500" b="1">
                          <a:solidFill>
                            <a:schemeClr val="dk1"/>
                          </a:solidFill>
                        </a:rPr>
                        <a:t>Interpretation &amp; Conclusions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State your conclusion.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Remember that all 4 quadrants must be the same size, despite how much information you have.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To change the background color in Google slides, click “slide” and then “change background.” Be sure to choose a light color.  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  <a:p>
                      <a:pPr marL="457200" lvl="0" indent="-3111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To change the color of the lines in your chart, click “format” and then “borders and lines” and “border color.”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7724125" y="74000"/>
            <a:ext cx="131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ID #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7504300" y="2350163"/>
            <a:ext cx="1569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Captions on your images and graphs can be 9pt font</a:t>
            </a:r>
            <a:endParaRPr sz="900"/>
          </a:p>
        </p:txBody>
      </p:sp>
      <p:sp>
        <p:nvSpPr>
          <p:cNvPr id="57" name="Google Shape;57;p13"/>
          <p:cNvSpPr txBox="1"/>
          <p:nvPr/>
        </p:nvSpPr>
        <p:spPr>
          <a:xfrm>
            <a:off x="2459763" y="2705375"/>
            <a:ext cx="16323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Use text box to add captions</a:t>
            </a:r>
            <a:endParaRPr sz="900"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7223" y="1546726"/>
            <a:ext cx="2357403" cy="1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3700" y="3122850"/>
            <a:ext cx="1040926" cy="192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56098" y="1204325"/>
            <a:ext cx="1782025" cy="115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On-screen Show (16:9)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Moody, Jason</dc:creator>
  <cp:lastModifiedBy>Jason Moody</cp:lastModifiedBy>
  <cp:revision>1</cp:revision>
  <dcterms:modified xsi:type="dcterms:W3CDTF">2021-02-16T14:17:19Z</dcterms:modified>
</cp:coreProperties>
</file>