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94EB61-2374-492E-879E-149217E9E54E}">
  <a:tblStyle styleId="{3694EB61-2374-492E-879E-149217E9E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>
            <p:extLst>
              <p:ext uri="{D42A27DB-BD31-4B8C-83A1-F6EECF244321}">
                <p14:modId xmlns:p14="http://schemas.microsoft.com/office/powerpoint/2010/main" val="1892642555"/>
              </p:ext>
            </p:extLst>
          </p:nvPr>
        </p:nvGraphicFramePr>
        <p:xfrm>
          <a:off x="0" y="-20"/>
          <a:ext cx="9144000" cy="5162065"/>
        </p:xfrm>
        <a:graphic>
          <a:graphicData uri="http://schemas.openxmlformats.org/drawingml/2006/table">
            <a:tbl>
              <a:tblPr>
                <a:noFill/>
                <a:tableStyleId>{3694EB61-2374-492E-879E-149217E9E54E}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2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Title</a:t>
                      </a:r>
                      <a:endParaRPr sz="24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First Name Only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/>
                        <a:t>Research Question</a:t>
                      </a:r>
                      <a:endParaRPr sz="1500" b="1" dirty="0"/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 dirty="0"/>
                        <a:t>Make sure that your font is 13pt or larger!</a:t>
                      </a:r>
                      <a:endParaRPr sz="1300" dirty="0"/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 dirty="0"/>
                        <a:t>Please state the research question or engineering problem being addressed</a:t>
                      </a:r>
                      <a:endParaRPr sz="1300" dirty="0"/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●"/>
                      </a:pPr>
                      <a:r>
                        <a:rPr lang="en" sz="1300" dirty="0"/>
                        <a:t>A leading core graphic or visual is encouraged, but not required.</a:t>
                      </a:r>
                      <a:endParaRPr sz="1300" dirty="0"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Data Analysis &amp; Results</a:t>
                      </a:r>
                      <a:endParaRPr sz="1500" b="1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It is advised that this 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quadrant  should primarily 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be a graphic representation 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of relevant data and results.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Text should be kept to a 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minimum.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Methodology</a:t>
                      </a:r>
                      <a:endParaRPr sz="1500" b="1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Please provide a succinct, bulleted summary of the methodology/project design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To change the background color in Google slides, click “format” and then “background.” Be sure to choose a light color.  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To change the color of the lines in your chart, click “format” and then “borders and lines” and “border color.”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Interpretation &amp; Conclusions</a:t>
                      </a:r>
                      <a:endParaRPr sz="1500" b="1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State your conclusion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</a:rPr>
                        <a:t>Remember that all 4 quadrants must be the same size</a:t>
                      </a:r>
                      <a:endParaRPr sz="13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8761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" name="Google Shape;55;p13"/>
          <p:cNvSpPr txBox="1"/>
          <p:nvPr/>
        </p:nvSpPr>
        <p:spPr>
          <a:xfrm>
            <a:off x="7724125" y="74000"/>
            <a:ext cx="13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ID #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2700" y="1154675"/>
            <a:ext cx="1820600" cy="12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504325" y="2299450"/>
            <a:ext cx="156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Captions on your images and graphs can be 9pt font</a:t>
            </a:r>
            <a:endParaRPr sz="9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300" y="1902813"/>
            <a:ext cx="1762476" cy="8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569100" y="2690325"/>
            <a:ext cx="163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Use text box to add captions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Jason</dc:creator>
  <cp:lastModifiedBy>Jason Moody</cp:lastModifiedBy>
  <cp:revision>2</cp:revision>
  <dcterms:modified xsi:type="dcterms:W3CDTF">2021-02-16T19:13:34Z</dcterms:modified>
</cp:coreProperties>
</file>